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46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94FCFF3-34CF-46E3-BB05-468DB01015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F9D79E-DE90-4BC9-8F7E-25188841A49A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52E76D5-9DAC-462F-8BF6-70CDFA64B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08300-4D95-485D-9BAA-968F9C86D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7AADE-D6CD-465B-B17D-4544F6108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583D2-F99A-4A3F-9AAE-8D5DEB6B9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7BB623-88EF-4890-861B-CAAE5B6B8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7B7CD6-0705-47ED-AD51-D820DFEE8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711F27-CB30-4AAF-9F32-BF706D301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AB9749-5880-4D0C-9027-5152FD4F3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020B3-28C6-4267-8D02-1E14E33E2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65FAD2-1662-4604-BF8E-408D28269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2815F45-2A07-471A-AE52-3CDE7CBB7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72DD780-B2FF-4A22-8EF3-516DA1C33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U.S.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Dropped Load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 crew was lifting a cam-box/camshaft housing from the top of a gas engine using a two-leg configuration.  An employee was standing on top of the V-block assisting with rigging and as he was making his way down from the V-block, one of the nylon slings failed causing the cam-boxes to drop 3”-5”.  The cam-box rolled onto the employee’s foot.  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Line-of-fire not identified, sling failure.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Eliminate use of client rigging,</a:t>
                      </a:r>
                      <a:r>
                        <a:rPr lang="en-US" sz="1400" baseline="0" dirty="0" smtClean="0"/>
                        <a:t> establish safe working zone to avoid potential line-of-fire, establish documented rigging control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32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3" name="Picture 5" descr="C:\Documents and Settings\Gmorgan\Local Settings\Temporary Internet Files\Content.Outlook\I0N0C0A4\20141020_111744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26063" y="1219200"/>
            <a:ext cx="29845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17379</TotalTime>
  <Words>119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2015-02-25T08:44:36Z</dcterms:modified>
</cp:coreProperties>
</file>